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BCEA7E-8A1F-A044-BECB-6C29358C77E4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561699"/>
            <a:ext cx="6553200" cy="799332"/>
          </a:xfrm>
        </p:spPr>
        <p:txBody>
          <a:bodyPr>
            <a:normAutofit/>
          </a:bodyPr>
          <a:lstStyle/>
          <a:p>
            <a:r>
              <a:rPr lang="en-US" smtClean="0"/>
              <a:t>We’re </a:t>
            </a:r>
            <a:r>
              <a:rPr lang="en-US" dirty="0" smtClean="0"/>
              <a:t>almost done – congratulations!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Le pronom « y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77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r>
              <a:rPr lang="en-US" b="1" dirty="0" smtClean="0"/>
              <a:t>One verb!</a:t>
            </a:r>
          </a:p>
          <a:p>
            <a:pPr lvl="1"/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allez</a:t>
            </a:r>
            <a:r>
              <a:rPr lang="en-US" dirty="0"/>
              <a:t> </a:t>
            </a:r>
            <a:r>
              <a:rPr lang="en-US" b="1" u="sng" strike="sngStrike" dirty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n’</a:t>
            </a:r>
            <a:r>
              <a:rPr lang="en-US" b="1" u="sng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pas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Why did I use </a:t>
            </a:r>
            <a:r>
              <a:rPr lang="en-US" b="1" dirty="0" smtClean="0">
                <a:sym typeface="Wingdings" pitchFamily="2" charset="2"/>
              </a:rPr>
              <a:t>n’</a:t>
            </a:r>
            <a:r>
              <a:rPr lang="en-US" dirty="0" smtClean="0">
                <a:sym typeface="Wingdings" pitchFamily="2" charset="2"/>
              </a:rPr>
              <a:t> and not </a:t>
            </a:r>
            <a:r>
              <a:rPr lang="en-US" b="1" dirty="0" smtClean="0">
                <a:sym typeface="Wingdings" pitchFamily="2" charset="2"/>
              </a:rPr>
              <a:t>ne</a:t>
            </a:r>
            <a:r>
              <a:rPr lang="en-US" dirty="0" smtClean="0">
                <a:sym typeface="Wingdings" pitchFamily="2" charset="2"/>
              </a:rPr>
              <a:t>?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Two verbs!</a:t>
            </a:r>
          </a:p>
          <a:p>
            <a:pPr lvl="1"/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manger.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pas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manger.</a:t>
            </a:r>
          </a:p>
        </p:txBody>
      </p:sp>
    </p:spTree>
    <p:extLst>
      <p:ext uri="{BB962C8B-B14F-4D97-AF65-F5344CB8AC3E}">
        <p14:creationId xmlns:p14="http://schemas.microsoft.com/office/powerpoint/2010/main" val="371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quoi Le </a:t>
            </a:r>
            <a:r>
              <a:rPr lang="en-US" dirty="0" err="1" smtClean="0"/>
              <a:t>sens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What does it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letter “y” in </a:t>
            </a:r>
            <a:r>
              <a:rPr lang="en-US" dirty="0"/>
              <a:t>F</a:t>
            </a:r>
            <a:r>
              <a:rPr lang="en-US" dirty="0" smtClean="0"/>
              <a:t>rench means “there”. Ex: The book is not </a:t>
            </a:r>
            <a:r>
              <a:rPr lang="en-US" b="1" u="sng" dirty="0" smtClean="0"/>
              <a:t>there</a:t>
            </a:r>
            <a:r>
              <a:rPr lang="en-US" dirty="0"/>
              <a:t>.</a:t>
            </a:r>
            <a:endParaRPr lang="en-US" dirty="0" smtClean="0"/>
          </a:p>
          <a:p>
            <a:pPr lvl="1"/>
            <a:r>
              <a:rPr lang="en-US" dirty="0" smtClean="0"/>
              <a:t>Ex: I don’t want to go </a:t>
            </a:r>
            <a:r>
              <a:rPr lang="en-US" b="1" u="sng" dirty="0" smtClean="0"/>
              <a:t>there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Ex: Scotland? I’ve never been </a:t>
            </a:r>
            <a:r>
              <a:rPr lang="en-US" b="1" u="sng" dirty="0" smtClean="0"/>
              <a:t>there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“y” </a:t>
            </a:r>
            <a:r>
              <a:rPr lang="en-US" dirty="0"/>
              <a:t>is used to talk about destinations and places.</a:t>
            </a:r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You are going </a:t>
            </a:r>
            <a:r>
              <a:rPr lang="en-US" b="1" u="sng" dirty="0" smtClean="0">
                <a:sym typeface="Wingdings"/>
              </a:rPr>
              <a:t>to the movies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 lvl="1"/>
            <a:r>
              <a:rPr lang="en-US" dirty="0" smtClean="0"/>
              <a:t>Ex: Elle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Toronto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She wants to go </a:t>
            </a:r>
            <a:r>
              <a:rPr lang="en-US" b="1" u="sng" dirty="0" smtClean="0">
                <a:sym typeface="Wingdings"/>
              </a:rPr>
              <a:t>to Toronto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 it in </a:t>
            </a:r>
            <a:r>
              <a:rPr lang="en-US" dirty="0" err="1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 not want to repeat the place, you can replace the underlined word with the word “there”.</a:t>
            </a:r>
          </a:p>
          <a:p>
            <a:pPr lvl="1"/>
            <a:r>
              <a:rPr lang="en-US" dirty="0"/>
              <a:t>Ex: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>
                <a:sym typeface="Wingdings"/>
              </a:rPr>
              <a:t>to the movies</a:t>
            </a:r>
            <a:r>
              <a:rPr lang="en-US" dirty="0" smtClean="0">
                <a:sym typeface="Wingdings"/>
              </a:rPr>
              <a:t>.  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  <a:p>
            <a:pPr lvl="1"/>
            <a:r>
              <a:rPr lang="en-US" dirty="0" smtClean="0"/>
              <a:t>Ex: </a:t>
            </a:r>
            <a:r>
              <a:rPr lang="en-US" dirty="0" smtClean="0">
                <a:sym typeface="Wingdings"/>
              </a:rPr>
              <a:t>She wants to go </a:t>
            </a:r>
            <a:r>
              <a:rPr lang="en-US" b="1" u="sng" dirty="0" smtClean="0">
                <a:sym typeface="Wingdings"/>
              </a:rPr>
              <a:t>to </a:t>
            </a:r>
            <a:r>
              <a:rPr lang="en-US" b="1" u="sng" dirty="0">
                <a:sym typeface="Wingdings"/>
              </a:rPr>
              <a:t>Toronto</a:t>
            </a:r>
            <a:r>
              <a:rPr lang="en-US" dirty="0" smtClean="0">
                <a:sym typeface="Wingdings"/>
              </a:rPr>
              <a:t>.  She 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En </a:t>
            </a:r>
            <a:r>
              <a:rPr lang="en-US" dirty="0" err="1" smtClean="0">
                <a:sym typeface="Wingdings"/>
              </a:rPr>
              <a:t>français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Ex: 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</a:t>
            </a:r>
            <a:r>
              <a:rPr lang="en-US" dirty="0" err="1" smtClean="0">
                <a:sym typeface="Wingdings"/>
              </a:rPr>
              <a:t>Tu</a:t>
            </a:r>
            <a:r>
              <a:rPr lang="en-US" dirty="0" smtClean="0">
                <a:sym typeface="Wingdings"/>
              </a:rPr>
              <a:t> y vas.</a:t>
            </a:r>
          </a:p>
          <a:p>
            <a:pPr lvl="1"/>
            <a:r>
              <a:rPr lang="en-US" dirty="0" smtClean="0">
                <a:sym typeface="Wingdings"/>
              </a:rPr>
              <a:t>Ex: She 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Elle </a:t>
            </a:r>
            <a:r>
              <a:rPr lang="en-US" dirty="0" err="1" smtClean="0">
                <a:sym typeface="Wingdings"/>
              </a:rPr>
              <a:t>veux</a:t>
            </a:r>
            <a:r>
              <a:rPr lang="en-US" dirty="0" smtClean="0">
                <a:sym typeface="Wingdings"/>
              </a:rPr>
              <a:t> y </a:t>
            </a:r>
            <a:r>
              <a:rPr lang="en-US" dirty="0" err="1" smtClean="0">
                <a:sym typeface="Wingdings"/>
              </a:rPr>
              <a:t>aller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8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images-14.jpe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37" r="-17537"/>
          <a:stretch>
            <a:fillRect/>
          </a:stretch>
        </p:blipFill>
        <p:spPr>
          <a:xfrm>
            <a:off x="685800" y="620713"/>
            <a:ext cx="7772400" cy="4332287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do that?! I don’t get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Follow these three steps: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Cross out the place </a:t>
            </a:r>
            <a:r>
              <a:rPr lang="en-US" i="1" dirty="0" smtClean="0"/>
              <a:t>(usually an underlined/bolded word)</a:t>
            </a:r>
            <a:r>
              <a:rPr lang="en-US" dirty="0" smtClean="0"/>
              <a:t>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Replace it with the letter “y” (which means “there”).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Stick it before the verb.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Watch:</a:t>
            </a:r>
          </a:p>
          <a:p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411480" lvl="1" indent="0">
              <a:buNone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/>
              <a:t> </a:t>
            </a:r>
            <a:r>
              <a:rPr lang="en-US" dirty="0" smtClean="0"/>
              <a:t>vas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sz="36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vas.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try it together!</a:t>
            </a:r>
          </a:p>
          <a:p>
            <a:pPr lvl="1"/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dirty="0"/>
              <a:t>à la </a:t>
            </a:r>
            <a:r>
              <a:rPr lang="en-US" b="1" u="sng" dirty="0" err="1"/>
              <a:t>salle</a:t>
            </a:r>
            <a:r>
              <a:rPr lang="en-US" b="1" u="sng" dirty="0"/>
              <a:t> de </a:t>
            </a:r>
            <a:r>
              <a:rPr lang="en-US" b="1" u="sng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/>
              <a:t>salle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dirty="0"/>
              <a:t>y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Elle </a:t>
            </a:r>
            <a:r>
              <a:rPr lang="en-US" b="1" u="sng" dirty="0"/>
              <a:t>y</a:t>
            </a:r>
            <a:r>
              <a:rPr lang="en-US" dirty="0"/>
              <a:t> </a:t>
            </a:r>
            <a:r>
              <a:rPr lang="en-US" dirty="0" err="1"/>
              <a:t>va.</a:t>
            </a:r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b="1" u="sng" dirty="0" err="1" smtClean="0"/>
              <a:t>à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/>
              <a:t> </a:t>
            </a:r>
            <a:r>
              <a:rPr lang="en-US" b="1" u="sng" strike="sngStrike" dirty="0" err="1" smtClean="0"/>
              <a:t>à</a:t>
            </a:r>
            <a:r>
              <a:rPr lang="en-US" b="1" u="sng" strike="sngStrike" dirty="0" smtClean="0"/>
              <a:t> </a:t>
            </a:r>
            <a:r>
              <a:rPr lang="en-US" b="1" u="sng" strike="sngStrike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J’</a:t>
            </a:r>
            <a:r>
              <a:rPr lang="en-US" b="1" u="sng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vais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 Why didn’t I put </a:t>
            </a:r>
            <a:r>
              <a:rPr lang="en-US" b="1" u="sng" dirty="0" smtClean="0">
                <a:sym typeface="Wingdings" pitchFamily="2" charset="2"/>
              </a:rPr>
              <a:t>Je y </a:t>
            </a:r>
            <a:r>
              <a:rPr lang="en-US" b="1" u="sng" dirty="0" err="1" smtClean="0">
                <a:sym typeface="Wingdings" pitchFamily="2" charset="2"/>
              </a:rPr>
              <a:t>vais</a:t>
            </a:r>
            <a:r>
              <a:rPr lang="en-US" dirty="0" smtClean="0">
                <a:sym typeface="Wingdings" pitchFamily="2" charset="2"/>
              </a:rPr>
              <a:t>?</a:t>
            </a: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10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two verbs??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83727"/>
          </a:xfrm>
        </p:spPr>
        <p:txBody>
          <a:bodyPr/>
          <a:lstStyle/>
          <a:p>
            <a:r>
              <a:rPr lang="en-US" dirty="0" smtClean="0"/>
              <a:t>Some sentences will have two verbs in them, like </a:t>
            </a:r>
            <a:r>
              <a:rPr lang="en-US" b="1" u="sng" dirty="0" smtClean="0"/>
              <a:t>les </a:t>
            </a:r>
            <a:r>
              <a:rPr lang="en-US" b="1" u="sng" dirty="0" err="1" smtClean="0"/>
              <a:t>verbes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suivis</a:t>
            </a:r>
            <a:r>
              <a:rPr lang="en-US" b="1" u="sng" dirty="0" smtClean="0"/>
              <a:t> d’un </a:t>
            </a:r>
            <a:r>
              <a:rPr lang="en-US" b="1" u="sng" dirty="0" err="1" smtClean="0"/>
              <a:t>infinitif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vouloir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pouvoir</a:t>
            </a:r>
            <a:r>
              <a:rPr lang="en-US" b="1" u="sng" dirty="0" smtClean="0"/>
              <a:t>, et </a:t>
            </a:r>
            <a:r>
              <a:rPr lang="en-US" b="1" u="sng" dirty="0" err="1" smtClean="0"/>
              <a:t>aller</a:t>
            </a:r>
            <a:r>
              <a:rPr lang="en-US" b="1" u="sng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steps are a little different when you see two verbs.</a:t>
            </a:r>
          </a:p>
          <a:p>
            <a:endParaRPr lang="en-US" dirty="0"/>
          </a:p>
          <a:p>
            <a:r>
              <a:rPr lang="en-US" b="1" dirty="0" smtClean="0"/>
              <a:t>How do I know if there are two verbs in my sentences?</a:t>
            </a:r>
          </a:p>
          <a:p>
            <a:pPr lvl="1"/>
            <a:r>
              <a:rPr lang="en-US" dirty="0" smtClean="0"/>
              <a:t>My first verb can be aimer, adorer, </a:t>
            </a:r>
            <a:r>
              <a:rPr lang="en-US" dirty="0" err="1" smtClean="0"/>
              <a:t>préférer</a:t>
            </a:r>
            <a:r>
              <a:rPr lang="en-US" dirty="0" smtClean="0"/>
              <a:t>, </a:t>
            </a:r>
            <a:r>
              <a:rPr lang="en-US" dirty="0" err="1" smtClean="0"/>
              <a:t>vouloir</a:t>
            </a:r>
            <a:r>
              <a:rPr lang="en-US" dirty="0" smtClean="0"/>
              <a:t>, </a:t>
            </a:r>
            <a:r>
              <a:rPr lang="en-US" dirty="0" err="1" smtClean="0"/>
              <a:t>pouvoir</a:t>
            </a:r>
            <a:r>
              <a:rPr lang="en-US" dirty="0" smtClean="0"/>
              <a:t>, or </a:t>
            </a:r>
            <a:r>
              <a:rPr lang="en-US" dirty="0" err="1" smtClean="0"/>
              <a:t>aller</a:t>
            </a:r>
            <a:r>
              <a:rPr lang="en-US" dirty="0" smtClean="0"/>
              <a:t> CONJUGATED (this means that ending’s different!)</a:t>
            </a:r>
          </a:p>
          <a:p>
            <a:pPr lvl="1"/>
            <a:r>
              <a:rPr lang="en-US" dirty="0" smtClean="0"/>
              <a:t>My second verb is an INFINITIF: it has an –</a:t>
            </a:r>
            <a:r>
              <a:rPr lang="en-US" dirty="0" err="1" smtClean="0"/>
              <a:t>er</a:t>
            </a:r>
            <a:r>
              <a:rPr lang="en-US" dirty="0" smtClean="0"/>
              <a:t>, -</a:t>
            </a:r>
            <a:r>
              <a:rPr lang="en-US" dirty="0" err="1" smtClean="0"/>
              <a:t>ir</a:t>
            </a:r>
            <a:r>
              <a:rPr lang="en-US" dirty="0" smtClean="0"/>
              <a:t>, or –re ending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2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verbs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Follow these three steps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sz="1700" dirty="0"/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Cross out the place </a:t>
            </a:r>
            <a:r>
              <a:rPr lang="en-US" i="1" dirty="0"/>
              <a:t>(usually an underlined/bolded word)</a:t>
            </a:r>
            <a:r>
              <a:rPr lang="en-US" dirty="0"/>
              <a:t>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Replace it with the letter “y” (which means “there</a:t>
            </a:r>
            <a:r>
              <a:rPr lang="en-US" dirty="0" smtClean="0"/>
              <a:t>”).</a:t>
            </a:r>
          </a:p>
          <a:p>
            <a:pPr marL="868680" lvl="1" indent="-457200">
              <a:buFont typeface="+mj-lt"/>
              <a:buAutoNum type="arabicPeriod"/>
            </a:pPr>
            <a:endParaRPr lang="en-US" sz="1300" dirty="0"/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Stick it </a:t>
            </a:r>
            <a:r>
              <a:rPr lang="en-US" dirty="0" smtClean="0"/>
              <a:t>between the verbs.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Watch:</a:t>
            </a:r>
          </a:p>
          <a:p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/>
              <a:t>au </a:t>
            </a:r>
            <a:r>
              <a:rPr lang="en-US" b="1" u="sng" dirty="0" smtClean="0"/>
              <a:t>restaurant</a:t>
            </a:r>
            <a:r>
              <a:rPr lang="en-US" dirty="0" smtClean="0"/>
              <a:t>.</a:t>
            </a:r>
            <a:endParaRPr lang="en-US" dirty="0"/>
          </a:p>
          <a:p>
            <a:pPr marL="114300" indent="0">
              <a:buNone/>
            </a:pPr>
            <a:endParaRPr lang="en-US" sz="1400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restaurant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</a:t>
            </a:r>
            <a:r>
              <a:rPr lang="en-US" b="1" u="sng" dirty="0"/>
              <a:t>y</a:t>
            </a:r>
            <a:r>
              <a:rPr lang="en-US" dirty="0"/>
              <a:t> </a:t>
            </a:r>
            <a:r>
              <a:rPr lang="en-US" dirty="0" smtClean="0"/>
              <a:t>manger.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75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75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try some more together:</a:t>
            </a:r>
          </a:p>
          <a:p>
            <a:pPr lvl="1"/>
            <a:r>
              <a:rPr lang="en-US" dirty="0" smtClean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parc</a:t>
            </a:r>
            <a:r>
              <a:rPr lang="en-US" b="1" u="sng" dirty="0" smtClean="0"/>
              <a:t> de </a:t>
            </a:r>
            <a:r>
              <a:rPr lang="en-US" b="1" u="sng" dirty="0" err="1" smtClean="0"/>
              <a:t>planche</a:t>
            </a:r>
            <a:r>
              <a:rPr lang="en-US" b="1" u="sng" dirty="0" smtClean="0"/>
              <a:t> à roulettes</a:t>
            </a:r>
            <a:r>
              <a:rPr lang="en-US" dirty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/>
              <a:t>parc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planche</a:t>
            </a:r>
            <a:r>
              <a:rPr lang="en-US" b="1" u="sng" strike="sngStrike" dirty="0"/>
              <a:t> à </a:t>
            </a:r>
            <a:r>
              <a:rPr lang="en-US" b="1" u="sng" strike="sngStrike" dirty="0" smtClean="0"/>
              <a:t>roulettes</a:t>
            </a:r>
            <a:r>
              <a:rPr lang="en-US" dirty="0" smtClean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endParaRPr lang="en-US" dirty="0"/>
          </a:p>
          <a:p>
            <a:pPr lvl="1"/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la </a:t>
            </a:r>
            <a:r>
              <a:rPr lang="en-US" b="1" u="sng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207</TotalTime>
  <Words>602</Words>
  <Application>Microsoft Office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Le pronom « y »</vt:lpstr>
      <vt:lpstr>C’est quoi Le sens?  What does it mean?</vt:lpstr>
      <vt:lpstr>WE do it in english</vt:lpstr>
      <vt:lpstr>How did you do that?! I don’t get it!</vt:lpstr>
      <vt:lpstr>Three steps</vt:lpstr>
      <vt:lpstr>Exemples</vt:lpstr>
      <vt:lpstr>What about two verbs??</vt:lpstr>
      <vt:lpstr>Two verbs steps</vt:lpstr>
      <vt:lpstr>exemples</vt:lpstr>
      <vt:lpstr>Au négatif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pronom « y »</dc:title>
  <dc:creator>Sarah</dc:creator>
  <cp:lastModifiedBy>Biega, Sarah</cp:lastModifiedBy>
  <cp:revision>20</cp:revision>
  <dcterms:created xsi:type="dcterms:W3CDTF">2012-10-10T19:19:27Z</dcterms:created>
  <dcterms:modified xsi:type="dcterms:W3CDTF">2015-03-09T11:03:13Z</dcterms:modified>
</cp:coreProperties>
</file>